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F65B1-24F0-F24E-8BE8-6D30056BF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14E930-B272-CF48-B683-98D3C56BE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317F7-016F-FF4E-8FA6-87D47388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E5377-7763-4A43-8045-9E345EB78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3D1B9-FD9F-C644-BA89-42E75474C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D931-78E0-F849-A014-B8F77AD0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F17AE1-EACD-3345-BD66-FDA7D9BCE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F8F01-5C4A-F044-8494-BA66D243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3F229-EC7F-D848-BB56-2883B4D9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A3C95-B191-FB4A-AD9A-43E8EEB5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8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E5DA6E-B6FF-A147-93DC-42E267E60E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DA8AD2-23D3-3842-B329-3D656CE7A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3D9B9-AD81-3348-8C95-69CBBB69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7D4F9-1377-9244-BA35-BFE6BA8C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0E8D0-C630-0B40-A7CB-1DB47956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7A2E2-A829-AB47-9356-C2025BD9E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0BAAB-0A53-554E-8E66-940412689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FA3F3F-14BF-7A48-98D8-F54FC0FBC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34A44-0031-2D4F-B5B7-2BFDF9EE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1476D-C9D8-F740-97EE-C77696A97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08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67160-57C7-7248-B7F4-BB959F81B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34B4B-1832-CE46-8D9B-1F504EABF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6C978-532F-D746-9BF8-C9DAF2353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5C2D6-1F17-AF49-B8F1-24672AED8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058EE-9C38-654C-8042-95EB3D13F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4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36719-F547-C745-AC8B-9B582D4C9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CA568-7A62-8F4A-95CA-94FCE47164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FB3C43-F26F-A34B-A4EE-037BEC365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5B981-2C5E-9E4B-A44D-8EEA22DDB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8A6646-9856-EF49-8385-FEE7A8231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260E-22A6-8E46-9FD8-8E24F1CED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95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EC563-7DF7-424F-BE62-725AA9A5A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76362-E1A1-B747-94A2-0A330BA75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0D022A-C277-FF4E-8490-0D119EAC8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DAA503-15F0-3F48-80F3-F7BAA649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AABCB-D6C0-374B-9D40-4789EDC485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4E56DF-0BB6-9545-8F44-4A51ACF30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59068B-8DC9-A94A-934C-350E551D6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B764F2-0B4F-5746-9601-C2142D29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63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D90D5-025B-9C4A-83B5-89571D999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11C29-00C6-A842-80D8-A966CD596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E3D09-86A8-4F49-AA1E-E573C8BF4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405700-BB34-354B-9917-5CDA246F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1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3A846D-7C59-9641-85D4-9576B1B5B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F3BB49-17C4-A347-A73C-F8F67F1B7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10353-586D-9B45-A9D2-9E42D383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70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64932-4461-1545-9E17-C096E1EB9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CC4A9-7935-254C-88EE-1BC2F28F2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571D96-2275-B44F-917F-514405DFD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F69E7-A1C0-4044-90BE-564F8F9E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40C42-859F-9846-8685-CBD471D8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ABD12-00BD-1141-9B2A-E2764647C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56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C20E0-8039-5A45-985D-58427DEAA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E181E9-BF13-FB4B-BE93-52E95E8FE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82B60-9765-DC4F-A463-A54598C2C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A277E6-4934-E247-B6B9-3AAAF72DD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E46EEA-40EC-A04D-8888-A13E92781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91069-00B1-BC49-BCF0-0ADDCD4BF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632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C8FD6B-92AE-1244-8AD0-9EFD4F797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ED072B-DE0C-EC42-A1A0-CAD5A4B23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5163-553A-004B-9CC4-FD2761A7D5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B6543-7672-324F-A674-978A0B0456F0}" type="datetimeFigureOut">
              <a:rPr lang="en-US" smtClean="0"/>
              <a:t>1/22/21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89A85E-5818-7246-B717-0001A8074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23C18-1CEF-AC45-9BFE-E2B6667A3C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C2A80-DE35-5F49-A37F-DEFC6D97A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3038B8-C9ED-6144-A3E7-1CE76CAA16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36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74EE0E0-DE82-D34A-88EA-AFB2CB3211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70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B5823A1-570F-C24D-B89A-107E783127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2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B09A10D-E8E0-D34E-BC7D-456674E147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92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F8E4E14-2ACD-1E4B-87E4-41C17F37AA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65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0B77685-B845-C349-81ED-9EB6CF3D15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41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DA19D18-99A5-1F4B-976C-07B3276C77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19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878D5EA-BE69-F140-8E3B-3AE8A0A923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7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22A3252-C790-674F-83E1-F397266F54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401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6831580-D8B0-B74A-8563-4C648B71AA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84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12FF20B-2559-FD43-B062-88B237861F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78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6F1653CA-2456-AE4A-A31D-E5028E57CD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79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A323F05-F4F0-0C4C-9F58-17143FD449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32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CEA9D6-049B-B74B-97C2-7FC1EB51F5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408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016FB4-2D8A-8D46-9A4C-EA89AEC234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97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FA0874E-DBB9-9C41-9888-A51D966EF4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81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9D9B7CF-F41F-E546-9DB1-F3887B7E1F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01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4FB904-EFFC-404C-BFCE-E6EE400BFD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10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DFF724D-932D-304D-90DE-489B7B3507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31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0ACADC1-C486-6548-B855-4990CD4107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4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F393FAE-ABDC-8A4D-A6FF-1A5E800A4C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67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7ED830-778C-9E41-AAA1-9DC36FA632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4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EDD1DD7-29CE-8043-BC8F-7AE0316D13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50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6556D6-7EC7-D54E-943C-B61AFD69C4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68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EC228D1-E26C-C54D-8BDB-43D3F84186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8124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D0DF074-0156-8C42-9658-54C56A4E79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24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D6C0B63-27E4-3F4D-857F-3596E6C171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76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77D3FA3-BA70-1143-AD69-53EDEA5412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795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2A472FE-1C70-EB47-B3CC-FFBBD7C7BC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4586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719571C-0B48-0F45-AC1F-652578BDD9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55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A5AD3C8-9BD5-3A44-861C-F682945B36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33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89F3CD2-37FC-0749-A4F2-9FE0139A53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507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B61B476-FADC-4B43-B670-858BC33B92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792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856C21E8-B867-0948-AFD7-515A0E5A55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04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F1D30BE-6F40-0C43-8378-7F1FB7BE46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0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45673B9-094E-A644-AA3D-F0F2206987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942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FDCDB6E-C234-AD41-875D-8909E8A9D8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89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CFD9749-D7A0-9B4F-ABCB-9242BEFB78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816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F5D314C-5993-E344-B0FA-130B512053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74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CECA677-54CD-2944-B23C-1ADEE23CEB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6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88BB5D2-5674-BE4E-84E6-905FEA8CC7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5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50A6CE9-E6E4-5C4C-854D-AE22784625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8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6881D93-C6CF-D14E-B6BF-C7C34B27B4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81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2D0D2C5E-5257-BE4B-AABE-F75E7B2319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5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D564303-3584-A24C-A655-65F113A8AC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91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Widescreen</PresentationFormat>
  <Paragraphs>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Alicia Marquez</dc:creator>
  <cp:lastModifiedBy>Alicia Marquez</cp:lastModifiedBy>
  <cp:revision>3</cp:revision>
  <dcterms:created xsi:type="dcterms:W3CDTF">2020-12-17T15:55:08Z</dcterms:created>
  <dcterms:modified xsi:type="dcterms:W3CDTF">2021-01-22T16:14:59Z</dcterms:modified>
</cp:coreProperties>
</file>